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78"/>
    <p:restoredTop sz="94694"/>
  </p:normalViewPr>
  <p:slideViewPr>
    <p:cSldViewPr snapToGrid="0" snapToObjects="1">
      <p:cViewPr>
        <p:scale>
          <a:sx n="110" d="100"/>
          <a:sy n="110" d="100"/>
        </p:scale>
        <p:origin x="77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37</cp:revision>
  <dcterms:created xsi:type="dcterms:W3CDTF">2020-01-21T15:23:38Z</dcterms:created>
  <dcterms:modified xsi:type="dcterms:W3CDTF">2021-01-26T16:30:19Z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